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Montserrat" pitchFamily="2" charset="77"/>
      <p:regular r:id="rId4"/>
      <p:bold r:id="rId5"/>
      <p:italic r:id="rId6"/>
      <p:boldItalic r:id="rId7"/>
    </p:embeddedFont>
    <p:embeddedFont>
      <p:font typeface="Playfair Display" pitchFamily="2" charset="77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56" d="100"/>
          <a:sy n="156" d="100"/>
        </p:scale>
        <p:origin x="3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f3367d56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4f3367d56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>
            <a:spLocks noGrp="1"/>
          </p:cNvSpPr>
          <p:nvPr>
            <p:ph type="pic" idx="2"/>
          </p:nvPr>
        </p:nvSpPr>
        <p:spPr>
          <a:xfrm>
            <a:off x="580050" y="1202325"/>
            <a:ext cx="3522600" cy="33432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736925" y="1081050"/>
            <a:ext cx="47994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latin typeface="Playfair Display"/>
                <a:ea typeface="Playfair Display"/>
                <a:cs typeface="Playfair Display"/>
                <a:sym typeface="Playfair Display"/>
              </a:rPr>
              <a:t>[Organization name]</a:t>
            </a:r>
            <a:endParaRPr sz="3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36925" y="1786575"/>
            <a:ext cx="4064700" cy="18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AutoNum type="arabicPeriod"/>
            </a:pPr>
            <a:r>
              <a:rPr lang="en" sz="1500">
                <a:latin typeface="Montserrat"/>
                <a:ea typeface="Montserrat"/>
                <a:cs typeface="Montserrat"/>
                <a:sym typeface="Montserrat"/>
              </a:rPr>
              <a:t>Access Mobile App Store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Search for ‘</a:t>
            </a:r>
            <a:r>
              <a:rPr lang="en" sz="1000" b="1">
                <a:latin typeface="Montserrat"/>
                <a:ea typeface="Montserrat"/>
                <a:cs typeface="Montserrat"/>
                <a:sym typeface="Montserrat"/>
              </a:rPr>
              <a:t>Givelify.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’ Install the app. Click ‘Open.’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AutoNum type="arabicPeriod"/>
            </a:pPr>
            <a:r>
              <a:rPr lang="en" sz="1500">
                <a:latin typeface="Montserrat"/>
                <a:ea typeface="Montserrat"/>
                <a:cs typeface="Montserrat"/>
                <a:sym typeface="Montserrat"/>
              </a:rPr>
              <a:t>Search for Organization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Go to ‘Search’ and type [your organization name], click ‘Search.’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AutoNum type="arabicPeriod"/>
            </a:pPr>
            <a:r>
              <a:rPr lang="en" sz="1500">
                <a:latin typeface="Montserrat"/>
                <a:ea typeface="Montserrat"/>
                <a:cs typeface="Montserrat"/>
                <a:sym typeface="Montserrat"/>
              </a:rPr>
              <a:t>Give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0700" y="261887"/>
            <a:ext cx="1686402" cy="446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>
            <a:spLocks noGrp="1"/>
          </p:cNvSpPr>
          <p:nvPr>
            <p:ph type="pic" idx="2"/>
          </p:nvPr>
        </p:nvSpPr>
        <p:spPr>
          <a:xfrm>
            <a:off x="5251075" y="1252275"/>
            <a:ext cx="3342300" cy="31719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9512" y="341475"/>
            <a:ext cx="1555963" cy="3727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1070400" y="3474375"/>
            <a:ext cx="33873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"/>
              <a:buChar char="●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Click ‘Give’.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"/>
              <a:buChar char="●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Select the $ amount.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"/>
              <a:buChar char="●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Click ‘Give Now.’ 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</Words>
  <Application>Microsoft Macintosh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Playfair Display</vt:lpstr>
      <vt:lpstr>Arial</vt:lpstr>
      <vt:lpstr>Montserrat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Lindsey Hood</cp:lastModifiedBy>
  <cp:revision>2</cp:revision>
  <dcterms:modified xsi:type="dcterms:W3CDTF">2023-06-30T21:38:09Z</dcterms:modified>
</cp:coreProperties>
</file>