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 varScale="1">
        <p:scale>
          <a:sx n="156" d="100"/>
          <a:sy n="156" d="100"/>
        </p:scale>
        <p:origin x="36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>
            <a:spLocks noGrp="1"/>
          </p:cNvSpPr>
          <p:nvPr>
            <p:ph type="pic" idx="2"/>
          </p:nvPr>
        </p:nvSpPr>
        <p:spPr>
          <a:xfrm>
            <a:off x="580050" y="1202325"/>
            <a:ext cx="3522600" cy="33432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01142" y="304800"/>
            <a:ext cx="3442858" cy="464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20700" y="261887"/>
            <a:ext cx="1686402" cy="44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9512" y="341475"/>
            <a:ext cx="1555963" cy="37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081312" y="3381375"/>
            <a:ext cx="852388" cy="1144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938250" y="3381375"/>
            <a:ext cx="852388" cy="11364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Lindsey Hood</cp:lastModifiedBy>
  <cp:revision>2</cp:revision>
  <dcterms:modified xsi:type="dcterms:W3CDTF">2023-06-30T21:38:25Z</dcterms:modified>
</cp:coreProperties>
</file>